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94D85-AFED-CAC8-16A6-88628889F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488CB6-EE88-0E27-6965-F07E2E751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D1B648-3491-2B21-2828-60534ABA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7B90C1-831B-8A32-BC07-3D45E2BF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4DD917-34CF-A524-BB9C-8849C6A4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9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8C1C94-2EAF-BD34-F189-3D22AD28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B6751C-FBC4-7731-DFC4-A8EE65E87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6A6CAE-4447-8AC2-C4FC-64AA5CB9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AB4A0C-3E91-B1A7-55D0-94D7AD49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4ECA68-84A7-5DB8-E8E0-052F15B4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1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60339E-0A3C-EBE8-3232-504FB3FDB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75736C-BEAB-BC4A-51E8-A9AE9D526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3D1EE3-71A4-9E19-B707-5A876649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F69ADC-61AE-10C5-429A-37C16DE4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325F0E-7018-C3F6-9197-BCD14A43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7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20CDC-23ED-0E3C-C0DA-21D47BB0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098235-B0A7-E3E9-E786-D8CACAD2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45B987-309A-3DB9-F3BC-5AB4900D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321061-5265-CAD8-5F27-1D01DEF4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5F65F8-859D-5A8F-6D75-B0FD6516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0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8F4E86-3E43-2916-9BFF-4B55F80E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00FAC4-988A-E2C7-551B-DFB98C3C4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3D923A-DDBC-7869-B908-F786037E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109BAB-978B-F5BF-A43E-80CBFC83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99B308-A283-C561-D8B8-4FE5E33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587DCF-C8E6-29E0-9CC0-BA85011B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D61CF5-BF85-C11F-642F-DAA466E93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98555A-B8B8-B5DF-00CF-50336AE4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59C73A-AC87-A627-3778-0FAB1105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82CE68-6814-8669-3D5E-E991B0C4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56C22D-11B6-E371-B5FF-E2C17B57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0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4838E-9B89-329D-92FA-200F4617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7CCEFE-21FD-091A-EA6D-05376227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84379C-FBD9-FC35-8072-5E8B42DBF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D46FCA-3D6D-CA38-36B0-7FD9B46C0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67CEA1E-CD4A-68A6-1F91-1FFF2AE04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617209A-3B38-0F31-5045-33A89ABB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4E30F9C-C5E1-F165-580D-1BF81C89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3653DE4-430C-8174-5DC0-BCB6FF4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7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96933-C6D9-8AB9-EDA3-ABAB3876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87983C-8D4B-3B63-1978-FF8C5661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4807EED-8F48-CA46-A755-FFECE5B3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876ADB-0B89-310B-2D95-824A675F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A73C872-F791-098C-6248-65C83B92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4975F4-4BEC-C0A6-4885-8B58E777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2CA02A-3A86-CC47-C0DA-42D30C3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D6807-89B0-835F-B745-E74D87B4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881B91-6D3E-2742-0406-D758B5356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40AAF3-D4EC-8F14-E279-2B554F76A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B77179-6633-4986-4569-1332F7EC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2D3250-2AA4-AE78-3598-3BA471C2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E2EBD1-63F8-6318-C6F4-DD7F8FAD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948179-352C-322E-4A7D-5C869D1B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A3B226-77A6-E17E-9143-52328CC40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0C5E44-1946-8D42-C57E-31E4288B6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B10F19-E1C7-7ECC-8CA7-8DF079B0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E457C0-117F-8D5D-FF91-65599251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425903-AAB4-0415-4F1A-F3F19F1A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7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CB8454-B3B5-C351-2DC9-4E2812C7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80C87D-7299-D6F0-248A-DEDCC8834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EEEB27-06E8-B4B3-2F8B-7EC2F5912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75B6-F8F0-40C2-9FB9-D90BA713FD4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B85852-D8D2-9390-1C71-01C0927FA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60E33-EABF-8A14-55DA-8D9F7C884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1E66-0854-4DD1-B928-E5DB1196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9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877EB0-4E55-76E9-5072-202ED1038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45FC7B-D3DB-80C9-DD50-17A995BF8D4D}"/>
              </a:ext>
            </a:extLst>
          </p:cNvPr>
          <p:cNvSpPr/>
          <p:nvPr/>
        </p:nvSpPr>
        <p:spPr>
          <a:xfrm>
            <a:off x="1298713" y="302359"/>
            <a:ext cx="10561983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/>
            <a:r>
              <a:rPr lang="ru-RU" sz="16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 № 7 города Кузнецка</a:t>
            </a:r>
          </a:p>
          <a:p>
            <a:pPr algn="ctr"/>
            <a:endParaRPr lang="ru-RU" sz="16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Игровые упражнения как средство развития </a:t>
            </a:r>
          </a:p>
          <a:p>
            <a:pPr algn="ctr"/>
            <a:r>
              <a:rPr lang="ru-RU" sz="28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фонематического слуха детей дошкольного возраста </a:t>
            </a:r>
          </a:p>
          <a:p>
            <a:pPr algn="ctr"/>
            <a:r>
              <a:rPr lang="ru-RU" sz="28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тяжелым нарушением речи</a:t>
            </a:r>
            <a:endParaRPr lang="ru-RU" sz="2400" b="1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Подготовила: </a:t>
            </a:r>
            <a:endParaRPr lang="ru-RU" sz="24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Гобузова</a:t>
            </a:r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О.К</a:t>
            </a: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endParaRPr lang="ru-RU" sz="2400" dirty="0" smtClean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</a:t>
            </a:r>
            <a:endParaRPr lang="ru-RU" sz="24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Кузнецк, 2023 г</a:t>
            </a:r>
            <a:r>
              <a:rPr lang="ru-RU" sz="2400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2D57A9-6927-5623-6CD0-D5BFB42F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7DE6DD-C00F-358F-E707-9AF994CB91F3}"/>
              </a:ext>
            </a:extLst>
          </p:cNvPr>
          <p:cNvSpPr/>
          <p:nvPr/>
        </p:nvSpPr>
        <p:spPr>
          <a:xfrm>
            <a:off x="2970755" y="346826"/>
            <a:ext cx="52869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«Угадай гласный звук»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CDAB5C-6938-5E9C-33E4-F2AD0EBF6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2713"/>
            <a:ext cx="5080383" cy="35227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8473E0-8C8B-6CB5-014E-19D939DEB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5" y="1261335"/>
            <a:ext cx="5080383" cy="35227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2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2D57A9-6927-5623-6CD0-D5BFB42F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5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9027" y="372035"/>
            <a:ext cx="7453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540385"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«Звук угадай, на звонок нажимай»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7B2171-B296-0812-DCFA-B8228CCC26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/>
          <a:stretch/>
        </p:blipFill>
        <p:spPr>
          <a:xfrm>
            <a:off x="843358" y="1552342"/>
            <a:ext cx="4773588" cy="3753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295A75E-8583-B11C-F40B-147D6CDA5C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048"/>
          <a:stretch/>
        </p:blipFill>
        <p:spPr>
          <a:xfrm>
            <a:off x="6215270" y="1552343"/>
            <a:ext cx="4785895" cy="375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97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877EB0-4E55-76E9-5072-202ED1038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45FC7B-D3DB-80C9-DD50-17A995BF8D4D}"/>
              </a:ext>
            </a:extLst>
          </p:cNvPr>
          <p:cNvSpPr/>
          <p:nvPr/>
        </p:nvSpPr>
        <p:spPr>
          <a:xfrm>
            <a:off x="1298713" y="302359"/>
            <a:ext cx="10561983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/>
            <a:r>
              <a:rPr lang="ru-RU" sz="16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 № 7 города Кузнецка</a:t>
            </a:r>
          </a:p>
          <a:p>
            <a:pPr algn="ctr"/>
            <a:endParaRPr lang="ru-RU" sz="16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Игровые упражнения как средство развития </a:t>
            </a:r>
          </a:p>
          <a:p>
            <a:pPr algn="ctr"/>
            <a:r>
              <a:rPr lang="ru-RU" sz="28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фонематического слуха детей дошкольного возраста </a:t>
            </a:r>
          </a:p>
          <a:p>
            <a:pPr algn="ctr"/>
            <a:r>
              <a:rPr lang="ru-RU" sz="2800" b="1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тяжелым нарушением речи</a:t>
            </a:r>
            <a:endParaRPr lang="ru-RU" sz="2400" b="1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Подготовила: </a:t>
            </a:r>
            <a:endParaRPr lang="ru-RU" sz="24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Гобузова</a:t>
            </a:r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О.К</a:t>
            </a:r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endParaRPr lang="ru-RU" sz="2400" dirty="0" smtClean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</a:t>
            </a:r>
            <a:endParaRPr lang="ru-RU" sz="2400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Кузнецк, 2023 г</a:t>
            </a:r>
            <a:r>
              <a:rPr lang="ru-RU" sz="2400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2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9056F3-4593-FBDA-702E-46FA6581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7DE6DD-C00F-358F-E707-9AF994CB91F3}"/>
              </a:ext>
            </a:extLst>
          </p:cNvPr>
          <p:cNvSpPr/>
          <p:nvPr/>
        </p:nvSpPr>
        <p:spPr>
          <a:xfrm>
            <a:off x="296215" y="302359"/>
            <a:ext cx="11564482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/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/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одготовка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к обучению грамоте</a:t>
            </a:r>
          </a:p>
          <a:p>
            <a:pPr indent="540385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lvl="0" indent="540385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Закреплять умения детей  выделять гласный звук из ряда других</a:t>
            </a:r>
          </a:p>
          <a:p>
            <a:pPr indent="54038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звуков.</a:t>
            </a:r>
          </a:p>
          <a:p>
            <a:pPr indent="54038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2. Закреплять умения выделять ударный гласный звук в словах.</a:t>
            </a:r>
          </a:p>
          <a:p>
            <a:pPr indent="54038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3. Упражнять  детей в подборе слов на заданный звук.</a:t>
            </a:r>
          </a:p>
          <a:p>
            <a:pPr indent="54038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4. Закреплять умения определять место гласного звука в слове.</a:t>
            </a:r>
          </a:p>
          <a:p>
            <a:pPr indent="54038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5. Закреплять умения детей выделять слова с заданным звуком из </a:t>
            </a:r>
          </a:p>
          <a:p>
            <a:pPr indent="54038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предложения.</a:t>
            </a:r>
          </a:p>
          <a:p>
            <a:pPr indent="54038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 . Развивать зрительную и слуховую память у детей.</a:t>
            </a:r>
          </a:p>
          <a:p>
            <a:pPr indent="540385"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 . Развивать у детей мелкую моторику. </a:t>
            </a:r>
          </a:p>
          <a:p>
            <a:pPr marL="342900" indent="-342900" algn="just">
              <a:buFontTx/>
              <a:buChar char="-"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68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A2C6C3-629A-35C7-5530-1A5B175AA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7DE6DD-C00F-358F-E707-9AF994CB91F3}"/>
              </a:ext>
            </a:extLst>
          </p:cNvPr>
          <p:cNvSpPr/>
          <p:nvPr/>
        </p:nvSpPr>
        <p:spPr>
          <a:xfrm>
            <a:off x="2970755" y="346826"/>
            <a:ext cx="52869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«Звуковая мозаика»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13AAE5-BB52-9E8E-1FA4-6EA11C259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6" y="1155317"/>
            <a:ext cx="6439044" cy="48292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012" y="1344990"/>
            <a:ext cx="1935242" cy="1725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Овал 1"/>
          <p:cNvSpPr/>
          <p:nvPr/>
        </p:nvSpPr>
        <p:spPr>
          <a:xfrm>
            <a:off x="10099344" y="1481467"/>
            <a:ext cx="1337480" cy="1329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772012" y="3691058"/>
            <a:ext cx="2081672" cy="1927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0185780" y="3989809"/>
            <a:ext cx="1337480" cy="132997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A2C6C3-629A-35C7-5530-1A5B175AA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7DE6DD-C00F-358F-E707-9AF994CB91F3}"/>
              </a:ext>
            </a:extLst>
          </p:cNvPr>
          <p:cNvSpPr/>
          <p:nvPr/>
        </p:nvSpPr>
        <p:spPr>
          <a:xfrm>
            <a:off x="2970755" y="346826"/>
            <a:ext cx="52869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«Камушки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Марблс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F0DCAB-CBBD-73BB-8880-DE581C9201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r="13282"/>
          <a:stretch/>
        </p:blipFill>
        <p:spPr>
          <a:xfrm>
            <a:off x="1073900" y="927760"/>
            <a:ext cx="2655444" cy="40101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966ED0-CDE3-6BF6-0366-6A2749833F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 b="7979"/>
          <a:stretch/>
        </p:blipFill>
        <p:spPr>
          <a:xfrm>
            <a:off x="4038780" y="1167337"/>
            <a:ext cx="3701423" cy="3770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359C84E-FA94-BED8-A4DD-25E581E81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43" y="3695138"/>
            <a:ext cx="3401488" cy="255111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1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542BE0-2966-42E1-7491-0743ABDF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7DE6DD-C00F-358F-E707-9AF994CB91F3}"/>
              </a:ext>
            </a:extLst>
          </p:cNvPr>
          <p:cNvSpPr/>
          <p:nvPr/>
        </p:nvSpPr>
        <p:spPr>
          <a:xfrm>
            <a:off x="2970755" y="346826"/>
            <a:ext cx="52869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«Пальчики-мальчики»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B2EEC0-D088-8189-6F27-55E78941D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72" y="1572663"/>
            <a:ext cx="3675987" cy="407732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ABBFEC-8EC2-95BA-852F-E728BAE45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46" y="1572663"/>
            <a:ext cx="3675987" cy="407732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0068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542BE0-2966-42E1-7491-0743ABDF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7DE6DD-C00F-358F-E707-9AF994CB91F3}"/>
              </a:ext>
            </a:extLst>
          </p:cNvPr>
          <p:cNvSpPr/>
          <p:nvPr/>
        </p:nvSpPr>
        <p:spPr>
          <a:xfrm>
            <a:off x="2970755" y="346826"/>
            <a:ext cx="52869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«Третий лишний»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CBAA6FE-9271-15DE-D324-5A68764A6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1" y="1148434"/>
            <a:ext cx="3066245" cy="30662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A0D1BD3-FEA7-B896-AA98-C1B80E39C0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15595" r="18537"/>
          <a:stretch/>
        </p:blipFill>
        <p:spPr>
          <a:xfrm>
            <a:off x="8229214" y="3674474"/>
            <a:ext cx="3352801" cy="2836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0ADF42C-D3F5-53D6-970E-0306DAA8F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/>
          <a:stretch/>
        </p:blipFill>
        <p:spPr>
          <a:xfrm>
            <a:off x="4334159" y="2777585"/>
            <a:ext cx="3523682" cy="211132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376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542BE0-2966-42E1-7491-0743ABDF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7DE6DD-C00F-358F-E707-9AF994CB91F3}"/>
              </a:ext>
            </a:extLst>
          </p:cNvPr>
          <p:cNvSpPr/>
          <p:nvPr/>
        </p:nvSpPr>
        <p:spPr>
          <a:xfrm>
            <a:off x="2970755" y="346826"/>
            <a:ext cx="52869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«Третий лишний»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058D2F1-719F-E0F6-1E3A-B548FE583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2" y="1265895"/>
            <a:ext cx="2605951" cy="3908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E9E520-683C-2B16-0A46-993DEEB7B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97" y="1661322"/>
            <a:ext cx="3556365" cy="35563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841905-442E-29B1-1DDE-D3999206B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12" y="3157125"/>
            <a:ext cx="3026546" cy="201769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0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542BE0-2966-42E1-7491-0743ABDF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7DE6DD-C00F-358F-E707-9AF994CB91F3}"/>
              </a:ext>
            </a:extLst>
          </p:cNvPr>
          <p:cNvSpPr/>
          <p:nvPr/>
        </p:nvSpPr>
        <p:spPr>
          <a:xfrm>
            <a:off x="2970755" y="346826"/>
            <a:ext cx="52869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«Третий лишний»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61D9F9-89F4-4764-9A52-10B32F8796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5" r="10566"/>
          <a:stretch/>
        </p:blipFill>
        <p:spPr>
          <a:xfrm>
            <a:off x="4349375" y="2164166"/>
            <a:ext cx="3026546" cy="344562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55FD494-4F72-BE7B-0596-7B69CF05A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59" y="3173015"/>
            <a:ext cx="3026545" cy="344075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A10D2D-E087-AEFC-36AC-5173FE296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8" y="1155317"/>
            <a:ext cx="3026546" cy="201769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8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2D57A9-6927-5623-6CD0-D5BFB42F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7DE6DD-C00F-358F-E707-9AF994CB91F3}"/>
              </a:ext>
            </a:extLst>
          </p:cNvPr>
          <p:cNvSpPr/>
          <p:nvPr/>
        </p:nvSpPr>
        <p:spPr>
          <a:xfrm>
            <a:off x="2970755" y="346826"/>
            <a:ext cx="52869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540385"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«Завяжи узелок»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CE983B-9AC4-7612-2C48-9626424818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r="15822"/>
          <a:stretch/>
        </p:blipFill>
        <p:spPr>
          <a:xfrm flipH="1">
            <a:off x="4552899" y="1348084"/>
            <a:ext cx="3280916" cy="389573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B1C617-B777-9F24-7134-02AA68796A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r="10724"/>
          <a:stretch/>
        </p:blipFill>
        <p:spPr>
          <a:xfrm>
            <a:off x="8195992" y="1348083"/>
            <a:ext cx="3221980" cy="389573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1443" y="1273501"/>
            <a:ext cx="40943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 сова- в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селая голова,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 л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ла, л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 и с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хвостиком пов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сторонам посмотр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ла, и опять пол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ла…</a:t>
            </a:r>
          </a:p>
        </p:txBody>
      </p:sp>
    </p:spTree>
    <p:extLst>
      <p:ext uri="{BB962C8B-B14F-4D97-AF65-F5344CB8AC3E}">
        <p14:creationId xmlns:p14="http://schemas.microsoft.com/office/powerpoint/2010/main" val="7748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239</Words>
  <Application>Microsoft Office PowerPoint</Application>
  <PresentationFormat>Произвольный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2023-02-02T10:26:21Z</dcterms:created>
  <dcterms:modified xsi:type="dcterms:W3CDTF">2023-02-07T12:21:36Z</dcterms:modified>
</cp:coreProperties>
</file>